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Public Sans Thin" charset="1" panose="00000000000000000000"/>
      <p:regular r:id="rId18"/>
    </p:embeddedFont>
    <p:embeddedFont>
      <p:font typeface="Public Sans Thin Italics" charset="1" panose="00000000000000000000"/>
      <p:regular r:id="rId19"/>
    </p:embeddedFont>
    <p:embeddedFont>
      <p:font typeface="Public Sans Medium" charset="1" panose="00000000000000000000"/>
      <p:regular r:id="rId20"/>
    </p:embeddedFont>
    <p:embeddedFont>
      <p:font typeface="Public Sans Medium Italics" charset="1" panose="00000000000000000000"/>
      <p:regular r:id="rId21"/>
    </p:embeddedFont>
    <p:embeddedFont>
      <p:font typeface="Public Sans Heavy" charset="1" panose="00000000000000000000"/>
      <p:regular r:id="rId22"/>
    </p:embeddedFont>
    <p:embeddedFont>
      <p:font typeface="Public Sans Heavy Italics" charset="1" panose="000000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Light" charset="1" panose="020B0306030504020204"/>
      <p:regular r:id="rId28"/>
    </p:embeddedFont>
    <p:embeddedFont>
      <p:font typeface="Open Sans Light Italics" charset="1" panose="020B0306030504020204"/>
      <p:regular r:id="rId29"/>
    </p:embeddedFont>
    <p:embeddedFont>
      <p:font typeface="Open Sans Ultra-Bold" charset="1" panose="00000000000000000000"/>
      <p:regular r:id="rId30"/>
    </p:embeddedFont>
    <p:embeddedFont>
      <p:font typeface="Open Sans Ultra-Bold Italic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52" Target="slides/slide21.xml" Type="http://schemas.openxmlformats.org/officeDocument/2006/relationships/slide"/><Relationship Id="rId53" Target="slides/slide22.xml" Type="http://schemas.openxmlformats.org/officeDocument/2006/relationships/slide"/><Relationship Id="rId54" Target="slides/slide23.xml" Type="http://schemas.openxmlformats.org/officeDocument/2006/relationships/slide"/><Relationship Id="rId55" Target="slides/slide2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3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3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3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4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4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4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4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4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4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4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4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4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4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5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3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3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3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3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24.png" Type="http://schemas.openxmlformats.org/officeDocument/2006/relationships/image"/><Relationship Id="rId22" Target="../media/image25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png" Type="http://schemas.openxmlformats.org/officeDocument/2006/relationships/image"/><Relationship Id="rId26" Target="../media/image29.svg" Type="http://schemas.openxmlformats.org/officeDocument/2006/relationships/image"/><Relationship Id="rId27" Target="../media/image3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635340" y="3418530"/>
            <a:ext cx="10910396" cy="165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BookFlow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5818" y="6433462"/>
            <a:ext cx="14029580" cy="127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4433" spc="-88">
                <a:solidFill>
                  <a:srgbClr val="000000"/>
                </a:solidFill>
                <a:latin typeface="DM Sans Bold"/>
              </a:rPr>
              <a:t>Команда разработчиков:</a:t>
            </a:r>
          </a:p>
          <a:p>
            <a:pPr algn="ctr">
              <a:lnSpc>
                <a:spcPts val="7468"/>
              </a:lnSpc>
            </a:pPr>
            <a:r>
              <a:rPr lang="en-US" sz="3523" spc="-70">
                <a:solidFill>
                  <a:srgbClr val="000000"/>
                </a:solidFill>
                <a:latin typeface="DM Sans Bold"/>
              </a:rPr>
              <a:t>Авдеева Полина,  Кислова Ирина,  Дубовой Олег</a:t>
            </a:r>
            <a:r>
              <a:rPr lang="en-US" sz="3523" spc="-70">
                <a:solidFill>
                  <a:srgbClr val="000000"/>
                </a:solidFill>
                <a:latin typeface="DM Sans Bold"/>
              </a:rPr>
              <a:t>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205813" y="5057775"/>
            <a:ext cx="9769450" cy="8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Open Sans Bold Italics"/>
              </a:rPr>
              <a:t>Платформа по обмену книгами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65430" y="290526"/>
            <a:ext cx="10649775" cy="177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книги 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878692" y="2553491"/>
            <a:ext cx="12790097" cy="6704809"/>
          </a:xfrm>
          <a:custGeom>
            <a:avLst/>
            <a:gdLst/>
            <a:ahLst/>
            <a:cxnLst/>
            <a:rect r="r" b="b" t="t" l="l"/>
            <a:pathLst>
              <a:path h="6704809" w="12790097">
                <a:moveTo>
                  <a:pt x="0" y="0"/>
                </a:moveTo>
                <a:lnTo>
                  <a:pt x="12790097" y="0"/>
                </a:lnTo>
                <a:lnTo>
                  <a:pt x="12790097" y="6704809"/>
                </a:lnTo>
                <a:lnTo>
                  <a:pt x="0" y="6704809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73197" y="482569"/>
            <a:ext cx="11342008" cy="119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книги 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625009" y="2642600"/>
            <a:ext cx="12799377" cy="6749671"/>
          </a:xfrm>
          <a:custGeom>
            <a:avLst/>
            <a:gdLst/>
            <a:ahLst/>
            <a:cxnLst/>
            <a:rect r="r" b="b" t="t" l="l"/>
            <a:pathLst>
              <a:path h="6749671" w="12799377">
                <a:moveTo>
                  <a:pt x="0" y="0"/>
                </a:moveTo>
                <a:lnTo>
                  <a:pt x="12799377" y="0"/>
                </a:lnTo>
                <a:lnTo>
                  <a:pt x="12799377" y="6749671"/>
                </a:lnTo>
                <a:lnTo>
                  <a:pt x="0" y="6749671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7495522" y="1837595"/>
            <a:ext cx="2372816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окно жалоб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65430" y="290526"/>
            <a:ext cx="10649775" cy="177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профиля 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033552" y="2526324"/>
            <a:ext cx="13477709" cy="6970503"/>
          </a:xfrm>
          <a:custGeom>
            <a:avLst/>
            <a:gdLst/>
            <a:ahLst/>
            <a:cxnLst/>
            <a:rect r="r" b="b" t="t" l="l"/>
            <a:pathLst>
              <a:path h="6970503" w="13477709">
                <a:moveTo>
                  <a:pt x="0" y="0"/>
                </a:moveTo>
                <a:lnTo>
                  <a:pt x="13477708" y="0"/>
                </a:lnTo>
                <a:lnTo>
                  <a:pt x="13477708" y="6970503"/>
                </a:lnTo>
                <a:lnTo>
                  <a:pt x="0" y="697050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0576" y="337260"/>
            <a:ext cx="11514196" cy="119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профиля 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701009" y="2771955"/>
            <a:ext cx="12885981" cy="6724871"/>
          </a:xfrm>
          <a:custGeom>
            <a:avLst/>
            <a:gdLst/>
            <a:ahLst/>
            <a:cxnLst/>
            <a:rect r="r" b="b" t="t" l="l"/>
            <a:pathLst>
              <a:path h="6724871" w="12885981">
                <a:moveTo>
                  <a:pt x="0" y="0"/>
                </a:moveTo>
                <a:lnTo>
                  <a:pt x="12885982" y="0"/>
                </a:lnTo>
                <a:lnTo>
                  <a:pt x="12885982" y="6724872"/>
                </a:lnTo>
                <a:lnTo>
                  <a:pt x="0" y="672487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9139238" y="4685252"/>
            <a:ext cx="9525" cy="82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847044" y="1829618"/>
            <a:ext cx="4964906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режим редактирования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96498" y="337260"/>
            <a:ext cx="11118707" cy="119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профиля 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570549" y="2888884"/>
            <a:ext cx="12530617" cy="6607942"/>
          </a:xfrm>
          <a:custGeom>
            <a:avLst/>
            <a:gdLst/>
            <a:ahLst/>
            <a:cxnLst/>
            <a:rect r="r" b="b" t="t" l="l"/>
            <a:pathLst>
              <a:path h="6607942" w="12530617">
                <a:moveTo>
                  <a:pt x="0" y="0"/>
                </a:moveTo>
                <a:lnTo>
                  <a:pt x="12530617" y="0"/>
                </a:lnTo>
                <a:lnTo>
                  <a:pt x="12530617" y="6607943"/>
                </a:lnTo>
                <a:lnTo>
                  <a:pt x="0" y="660794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989361" y="1790689"/>
            <a:ext cx="4544715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окно редактирования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96498" y="337260"/>
            <a:ext cx="11118707" cy="119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раздела “мои книги” 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368503" y="2325353"/>
            <a:ext cx="12530617" cy="6578574"/>
          </a:xfrm>
          <a:custGeom>
            <a:avLst/>
            <a:gdLst/>
            <a:ahLst/>
            <a:cxnLst/>
            <a:rect r="r" b="b" t="t" l="l"/>
            <a:pathLst>
              <a:path h="6578574" w="12530617">
                <a:moveTo>
                  <a:pt x="0" y="0"/>
                </a:moveTo>
                <a:lnTo>
                  <a:pt x="12530617" y="0"/>
                </a:lnTo>
                <a:lnTo>
                  <a:pt x="12530617" y="6578574"/>
                </a:lnTo>
                <a:lnTo>
                  <a:pt x="0" y="657857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96498" y="337260"/>
            <a:ext cx="11118707" cy="119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раздела “мои книги” 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390543" y="2785109"/>
            <a:ext cx="12841554" cy="6711718"/>
          </a:xfrm>
          <a:custGeom>
            <a:avLst/>
            <a:gdLst/>
            <a:ahLst/>
            <a:cxnLst/>
            <a:rect r="r" b="b" t="t" l="l"/>
            <a:pathLst>
              <a:path h="6711718" w="12841554">
                <a:moveTo>
                  <a:pt x="0" y="0"/>
                </a:moveTo>
                <a:lnTo>
                  <a:pt x="12841554" y="0"/>
                </a:lnTo>
                <a:lnTo>
                  <a:pt x="12841554" y="6711718"/>
                </a:lnTo>
                <a:lnTo>
                  <a:pt x="0" y="6711718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847044" y="1656709"/>
            <a:ext cx="4708674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окно добавления книги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5527" y="773032"/>
            <a:ext cx="11118707" cy="61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поиска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970527" y="2346782"/>
            <a:ext cx="13419247" cy="6982202"/>
          </a:xfrm>
          <a:custGeom>
            <a:avLst/>
            <a:gdLst/>
            <a:ahLst/>
            <a:cxnLst/>
            <a:rect r="r" b="b" t="t" l="l"/>
            <a:pathLst>
              <a:path h="6982202" w="13419247">
                <a:moveTo>
                  <a:pt x="0" y="0"/>
                </a:moveTo>
                <a:lnTo>
                  <a:pt x="13419247" y="0"/>
                </a:lnTo>
                <a:lnTo>
                  <a:pt x="13419247" y="6982202"/>
                </a:lnTo>
                <a:lnTo>
                  <a:pt x="0" y="698220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9463" y="773032"/>
            <a:ext cx="11743950" cy="61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Главная страница администратора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556315" y="2020071"/>
            <a:ext cx="13673832" cy="7114666"/>
          </a:xfrm>
          <a:custGeom>
            <a:avLst/>
            <a:gdLst/>
            <a:ahLst/>
            <a:cxnLst/>
            <a:rect r="r" b="b" t="t" l="l"/>
            <a:pathLst>
              <a:path h="7114666" w="13673832">
                <a:moveTo>
                  <a:pt x="0" y="0"/>
                </a:moveTo>
                <a:lnTo>
                  <a:pt x="13673832" y="0"/>
                </a:lnTo>
                <a:lnTo>
                  <a:pt x="13673832" y="7114666"/>
                </a:lnTo>
                <a:lnTo>
                  <a:pt x="0" y="711466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9463" y="773032"/>
            <a:ext cx="11743950" cy="61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жалоб у администратора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453150" y="2132503"/>
            <a:ext cx="13633813" cy="7125797"/>
          </a:xfrm>
          <a:custGeom>
            <a:avLst/>
            <a:gdLst/>
            <a:ahLst/>
            <a:cxnLst/>
            <a:rect r="r" b="b" t="t" l="l"/>
            <a:pathLst>
              <a:path h="7125797" w="13633813">
                <a:moveTo>
                  <a:pt x="0" y="0"/>
                </a:moveTo>
                <a:lnTo>
                  <a:pt x="13633812" y="0"/>
                </a:lnTo>
                <a:lnTo>
                  <a:pt x="13633812" y="7125797"/>
                </a:lnTo>
                <a:lnTo>
                  <a:pt x="0" y="712579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75089" y="4802284"/>
            <a:ext cx="7025086" cy="104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60"/>
              </a:lnSpc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Содержание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75489" y="1170261"/>
            <a:ext cx="6998061" cy="1310962"/>
            <a:chOff x="0" y="0"/>
            <a:chExt cx="2342659" cy="4388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42659" cy="438855"/>
            </a:xfrm>
            <a:custGeom>
              <a:avLst/>
              <a:gdLst/>
              <a:ahLst/>
              <a:cxnLst/>
              <a:rect r="r" b="b" t="t" l="l"/>
              <a:pathLst>
                <a:path h="438855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22261"/>
                  </a:lnTo>
                  <a:cubicBezTo>
                    <a:pt x="2342659" y="431426"/>
                    <a:pt x="2335229" y="438855"/>
                    <a:pt x="2326064" y="438855"/>
                  </a:cubicBezTo>
                  <a:lnTo>
                    <a:pt x="16594" y="438855"/>
                  </a:lnTo>
                  <a:cubicBezTo>
                    <a:pt x="7430" y="438855"/>
                    <a:pt x="0" y="431426"/>
                    <a:pt x="0" y="422261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342659" cy="353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91672" y="1699209"/>
            <a:ext cx="789476" cy="521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4000" spc="-328">
                <a:solidFill>
                  <a:srgbClr val="000000"/>
                </a:solidFill>
                <a:latin typeface="DM Sans"/>
              </a:rPr>
              <a:t>01.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9966" y="3134767"/>
            <a:ext cx="911183" cy="59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2"/>
              </a:lnSpc>
            </a:pPr>
            <a:r>
              <a:rPr lang="en-US" sz="4616" spc="-378">
                <a:solidFill>
                  <a:srgbClr val="000000"/>
                </a:solidFill>
                <a:latin typeface="DM Sans"/>
              </a:rPr>
              <a:t>02.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9975489" y="2824632"/>
            <a:ext cx="6998061" cy="1310962"/>
            <a:chOff x="0" y="0"/>
            <a:chExt cx="2342659" cy="4388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42659" cy="438855"/>
            </a:xfrm>
            <a:custGeom>
              <a:avLst/>
              <a:gdLst/>
              <a:ahLst/>
              <a:cxnLst/>
              <a:rect r="r" b="b" t="t" l="l"/>
              <a:pathLst>
                <a:path h="438855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22261"/>
                  </a:lnTo>
                  <a:cubicBezTo>
                    <a:pt x="2342659" y="431426"/>
                    <a:pt x="2335229" y="438855"/>
                    <a:pt x="2326064" y="438855"/>
                  </a:cubicBezTo>
                  <a:lnTo>
                    <a:pt x="16594" y="438855"/>
                  </a:lnTo>
                  <a:cubicBezTo>
                    <a:pt x="7430" y="438855"/>
                    <a:pt x="0" y="431426"/>
                    <a:pt x="0" y="422261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85725"/>
              <a:ext cx="2342659" cy="353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430819" y="3162577"/>
            <a:ext cx="789476" cy="521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4000" spc="-328">
                <a:solidFill>
                  <a:srgbClr val="000000"/>
                </a:solidFill>
                <a:latin typeface="DM Sans"/>
              </a:rPr>
              <a:t>02.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18908" y="2963317"/>
            <a:ext cx="4537273" cy="87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205">
                <a:solidFill>
                  <a:srgbClr val="000000"/>
                </a:solidFill>
                <a:latin typeface="Public Sans"/>
              </a:rPr>
              <a:t>Страницы  неавторизированного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00000"/>
                </a:solidFill>
                <a:latin typeface="Public Sans"/>
              </a:rPr>
              <a:t>пользователя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75489" y="4488019"/>
            <a:ext cx="6998061" cy="1310962"/>
            <a:chOff x="0" y="0"/>
            <a:chExt cx="2342659" cy="4388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42659" cy="438855"/>
            </a:xfrm>
            <a:custGeom>
              <a:avLst/>
              <a:gdLst/>
              <a:ahLst/>
              <a:cxnLst/>
              <a:rect r="r" b="b" t="t" l="l"/>
              <a:pathLst>
                <a:path h="438855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22261"/>
                  </a:lnTo>
                  <a:cubicBezTo>
                    <a:pt x="2342659" y="431426"/>
                    <a:pt x="2335229" y="438855"/>
                    <a:pt x="2326064" y="438855"/>
                  </a:cubicBezTo>
                  <a:lnTo>
                    <a:pt x="16594" y="438855"/>
                  </a:lnTo>
                  <a:cubicBezTo>
                    <a:pt x="7430" y="438855"/>
                    <a:pt x="0" y="431426"/>
                    <a:pt x="0" y="422261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85725"/>
              <a:ext cx="2342659" cy="353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369966" y="4923304"/>
            <a:ext cx="789476" cy="521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4000" spc="-328">
                <a:solidFill>
                  <a:srgbClr val="000000"/>
                </a:solidFill>
                <a:latin typeface="DM Sans"/>
              </a:rPr>
              <a:t>03.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80976" y="4466319"/>
            <a:ext cx="4207991" cy="87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205">
                <a:solidFill>
                  <a:srgbClr val="000000"/>
                </a:solidFill>
                <a:latin typeface="Public Sans"/>
              </a:rPr>
              <a:t>Страницы  авторизированного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00000"/>
                </a:solidFill>
                <a:latin typeface="Public Sans"/>
              </a:rPr>
              <a:t>пользователя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975489" y="6147226"/>
            <a:ext cx="6998061" cy="1310962"/>
            <a:chOff x="0" y="0"/>
            <a:chExt cx="2342659" cy="4388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42659" cy="438855"/>
            </a:xfrm>
            <a:custGeom>
              <a:avLst/>
              <a:gdLst/>
              <a:ahLst/>
              <a:cxnLst/>
              <a:rect r="r" b="b" t="t" l="l"/>
              <a:pathLst>
                <a:path h="438855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22261"/>
                  </a:lnTo>
                  <a:cubicBezTo>
                    <a:pt x="2342659" y="431426"/>
                    <a:pt x="2335229" y="438855"/>
                    <a:pt x="2326064" y="438855"/>
                  </a:cubicBezTo>
                  <a:lnTo>
                    <a:pt x="16594" y="438855"/>
                  </a:lnTo>
                  <a:cubicBezTo>
                    <a:pt x="7430" y="438855"/>
                    <a:pt x="0" y="431426"/>
                    <a:pt x="0" y="422261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85725"/>
              <a:ext cx="2342659" cy="353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369966" y="6585376"/>
            <a:ext cx="789476" cy="521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4000" spc="-328">
                <a:solidFill>
                  <a:srgbClr val="000000"/>
                </a:solidFill>
                <a:latin typeface="DM Sans"/>
              </a:rPr>
              <a:t>04.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97316" y="6548756"/>
            <a:ext cx="3704580" cy="44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00000"/>
                </a:solidFill>
                <a:latin typeface="Public Sans"/>
              </a:rPr>
              <a:t>Страницы  администратора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73194" y="1663364"/>
            <a:ext cx="4228703" cy="44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00000"/>
                </a:solidFill>
                <a:latin typeface="Public Sans"/>
              </a:rPr>
              <a:t>Страницы  регистрации и входа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975489" y="7801087"/>
            <a:ext cx="6998061" cy="1310962"/>
            <a:chOff x="0" y="0"/>
            <a:chExt cx="2342659" cy="43885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42659" cy="438855"/>
            </a:xfrm>
            <a:custGeom>
              <a:avLst/>
              <a:gdLst/>
              <a:ahLst/>
              <a:cxnLst/>
              <a:rect r="r" b="b" t="t" l="l"/>
              <a:pathLst>
                <a:path h="438855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22261"/>
                  </a:lnTo>
                  <a:cubicBezTo>
                    <a:pt x="2342659" y="431426"/>
                    <a:pt x="2335229" y="438855"/>
                    <a:pt x="2326064" y="438855"/>
                  </a:cubicBezTo>
                  <a:lnTo>
                    <a:pt x="16594" y="438855"/>
                  </a:lnTo>
                  <a:cubicBezTo>
                    <a:pt x="7430" y="438855"/>
                    <a:pt x="0" y="431426"/>
                    <a:pt x="0" y="422261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85725"/>
              <a:ext cx="2342659" cy="353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369966" y="8238462"/>
            <a:ext cx="789476" cy="521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4000" spc="-328">
                <a:solidFill>
                  <a:srgbClr val="000000"/>
                </a:solidFill>
                <a:latin typeface="DM Sans"/>
              </a:rPr>
              <a:t>05.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393163" y="8202618"/>
            <a:ext cx="2208733" cy="44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00000"/>
                </a:solidFill>
                <a:latin typeface="Public Sans"/>
              </a:rPr>
              <a:t>Яндекс  Метрика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9463" y="482569"/>
            <a:ext cx="11743950" cy="119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статистики администратора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347177" y="2388859"/>
            <a:ext cx="13593646" cy="7115424"/>
          </a:xfrm>
          <a:custGeom>
            <a:avLst/>
            <a:gdLst/>
            <a:ahLst/>
            <a:cxnLst/>
            <a:rect r="r" b="b" t="t" l="l"/>
            <a:pathLst>
              <a:path h="7115424" w="13593646">
                <a:moveTo>
                  <a:pt x="0" y="0"/>
                </a:moveTo>
                <a:lnTo>
                  <a:pt x="13593646" y="0"/>
                </a:lnTo>
                <a:lnTo>
                  <a:pt x="13593646" y="7115424"/>
                </a:lnTo>
                <a:lnTo>
                  <a:pt x="0" y="711542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9463" y="561338"/>
            <a:ext cx="11743950" cy="61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книги администратора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127726" y="2459334"/>
            <a:ext cx="12530617" cy="6529626"/>
          </a:xfrm>
          <a:custGeom>
            <a:avLst/>
            <a:gdLst/>
            <a:ahLst/>
            <a:cxnLst/>
            <a:rect r="r" b="b" t="t" l="l"/>
            <a:pathLst>
              <a:path h="6529626" w="12530617">
                <a:moveTo>
                  <a:pt x="0" y="0"/>
                </a:moveTo>
                <a:lnTo>
                  <a:pt x="12530617" y="0"/>
                </a:lnTo>
                <a:lnTo>
                  <a:pt x="12530617" y="6529626"/>
                </a:lnTo>
                <a:lnTo>
                  <a:pt x="0" y="652962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29463" y="1210788"/>
            <a:ext cx="11743950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окно удаления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9463" y="561338"/>
            <a:ext cx="11743950" cy="61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книги администратора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346173" y="2481664"/>
            <a:ext cx="12946409" cy="6776636"/>
          </a:xfrm>
          <a:custGeom>
            <a:avLst/>
            <a:gdLst/>
            <a:ahLst/>
            <a:cxnLst/>
            <a:rect r="r" b="b" t="t" l="l"/>
            <a:pathLst>
              <a:path h="6776636" w="12946409">
                <a:moveTo>
                  <a:pt x="0" y="0"/>
                </a:moveTo>
                <a:lnTo>
                  <a:pt x="12946409" y="0"/>
                </a:lnTo>
                <a:lnTo>
                  <a:pt x="12946409" y="6776636"/>
                </a:lnTo>
                <a:lnTo>
                  <a:pt x="0" y="677663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2929463" y="1210788"/>
            <a:ext cx="11743950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окно редактирования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9463" y="561338"/>
            <a:ext cx="11743950" cy="61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Яндекс Метрика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593893" y="2057829"/>
            <a:ext cx="13352326" cy="7009971"/>
          </a:xfrm>
          <a:custGeom>
            <a:avLst/>
            <a:gdLst/>
            <a:ahLst/>
            <a:cxnLst/>
            <a:rect r="r" b="b" t="t" l="l"/>
            <a:pathLst>
              <a:path h="7009971" w="13352326">
                <a:moveTo>
                  <a:pt x="0" y="0"/>
                </a:moveTo>
                <a:lnTo>
                  <a:pt x="13352326" y="0"/>
                </a:lnTo>
                <a:lnTo>
                  <a:pt x="13352326" y="7009971"/>
                </a:lnTo>
                <a:lnTo>
                  <a:pt x="0" y="7009971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2929463" y="1210788"/>
            <a:ext cx="11743950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цели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4897" y="543239"/>
            <a:ext cx="7813853" cy="65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991">
                <a:solidFill>
                  <a:srgbClr val="000000"/>
                </a:solidFill>
                <a:latin typeface="DM Sans Bold"/>
              </a:rPr>
              <a:t>Страница Регистрации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14394" y="-257813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37216" y="1587499"/>
            <a:ext cx="15013568" cy="7856125"/>
          </a:xfrm>
          <a:custGeom>
            <a:avLst/>
            <a:gdLst/>
            <a:ahLst/>
            <a:cxnLst/>
            <a:rect r="r" b="b" t="t" l="l"/>
            <a:pathLst>
              <a:path h="7856125" w="15013568">
                <a:moveTo>
                  <a:pt x="0" y="0"/>
                </a:moveTo>
                <a:lnTo>
                  <a:pt x="15013568" y="0"/>
                </a:lnTo>
                <a:lnTo>
                  <a:pt x="15013568" y="7856125"/>
                </a:lnTo>
                <a:lnTo>
                  <a:pt x="0" y="7856125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4897" y="543239"/>
            <a:ext cx="7813853" cy="65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991">
                <a:solidFill>
                  <a:srgbClr val="000000"/>
                </a:solidFill>
                <a:latin typeface="DM Sans Bold"/>
              </a:rPr>
              <a:t>Страница Входа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14394" y="-257813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2576999" y="1494962"/>
            <a:ext cx="14131694" cy="7463923"/>
          </a:xfrm>
          <a:custGeom>
            <a:avLst/>
            <a:gdLst/>
            <a:ahLst/>
            <a:cxnLst/>
            <a:rect r="r" b="b" t="t" l="l"/>
            <a:pathLst>
              <a:path h="7463923" w="14131694">
                <a:moveTo>
                  <a:pt x="0" y="0"/>
                </a:moveTo>
                <a:lnTo>
                  <a:pt x="14131695" y="0"/>
                </a:lnTo>
                <a:lnTo>
                  <a:pt x="14131695" y="7463923"/>
                </a:lnTo>
                <a:lnTo>
                  <a:pt x="0" y="746392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0625" y="192106"/>
            <a:ext cx="10649775" cy="177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Главная страница неавторизированного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980204" y="2371030"/>
            <a:ext cx="13695226" cy="7125797"/>
          </a:xfrm>
          <a:custGeom>
            <a:avLst/>
            <a:gdLst/>
            <a:ahLst/>
            <a:cxnLst/>
            <a:rect r="r" b="b" t="t" l="l"/>
            <a:pathLst>
              <a:path h="7125797" w="13695226">
                <a:moveTo>
                  <a:pt x="0" y="0"/>
                </a:moveTo>
                <a:lnTo>
                  <a:pt x="13695226" y="0"/>
                </a:lnTo>
                <a:lnTo>
                  <a:pt x="13695226" y="7125797"/>
                </a:lnTo>
                <a:lnTo>
                  <a:pt x="0" y="712579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5715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0625" y="192106"/>
            <a:ext cx="10649775" cy="177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книги неавторизированного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095711" y="2254900"/>
            <a:ext cx="13382015" cy="7003400"/>
          </a:xfrm>
          <a:custGeom>
            <a:avLst/>
            <a:gdLst/>
            <a:ahLst/>
            <a:cxnLst/>
            <a:rect r="r" b="b" t="t" l="l"/>
            <a:pathLst>
              <a:path h="7003400" w="13382015">
                <a:moveTo>
                  <a:pt x="0" y="0"/>
                </a:moveTo>
                <a:lnTo>
                  <a:pt x="13382015" y="0"/>
                </a:lnTo>
                <a:lnTo>
                  <a:pt x="13382015" y="7003400"/>
                </a:lnTo>
                <a:lnTo>
                  <a:pt x="0" y="700340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0625" y="192106"/>
            <a:ext cx="10649775" cy="177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книги неавторизированного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888060" y="2371030"/>
            <a:ext cx="13059685" cy="6754306"/>
          </a:xfrm>
          <a:custGeom>
            <a:avLst/>
            <a:gdLst/>
            <a:ahLst/>
            <a:cxnLst/>
            <a:rect r="r" b="b" t="t" l="l"/>
            <a:pathLst>
              <a:path h="6754306" w="13059685">
                <a:moveTo>
                  <a:pt x="0" y="0"/>
                </a:moveTo>
                <a:lnTo>
                  <a:pt x="13059685" y="0"/>
                </a:lnTo>
                <a:lnTo>
                  <a:pt x="13059685" y="6754305"/>
                </a:lnTo>
                <a:lnTo>
                  <a:pt x="0" y="675430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65430" y="290526"/>
            <a:ext cx="10649775" cy="177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Главная страница 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86576" y="2488356"/>
            <a:ext cx="13952825" cy="7270730"/>
          </a:xfrm>
          <a:custGeom>
            <a:avLst/>
            <a:gdLst/>
            <a:ahLst/>
            <a:cxnLst/>
            <a:rect r="r" b="b" t="t" l="l"/>
            <a:pathLst>
              <a:path h="7270730" w="13952825">
                <a:moveTo>
                  <a:pt x="0" y="0"/>
                </a:moveTo>
                <a:lnTo>
                  <a:pt x="13952825" y="0"/>
                </a:lnTo>
                <a:lnTo>
                  <a:pt x="13952825" y="7270730"/>
                </a:lnTo>
                <a:lnTo>
                  <a:pt x="0" y="727073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17857" y="482569"/>
            <a:ext cx="11297348" cy="119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4791">
                <a:solidFill>
                  <a:srgbClr val="000000"/>
                </a:solidFill>
                <a:latin typeface="DM Sans Bold"/>
              </a:rPr>
              <a:t>Страница книги авторизированного пользователя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08475" y="-3929049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748115" y="2479106"/>
            <a:ext cx="12530617" cy="6607942"/>
          </a:xfrm>
          <a:custGeom>
            <a:avLst/>
            <a:gdLst/>
            <a:ahLst/>
            <a:cxnLst/>
            <a:rect r="r" b="b" t="t" l="l"/>
            <a:pathLst>
              <a:path h="6607942" w="12530617">
                <a:moveTo>
                  <a:pt x="0" y="0"/>
                </a:moveTo>
                <a:lnTo>
                  <a:pt x="12530616" y="0"/>
                </a:lnTo>
                <a:lnTo>
                  <a:pt x="12530616" y="6607942"/>
                </a:lnTo>
                <a:lnTo>
                  <a:pt x="0" y="660794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  <a:ln w="38100" cap="sq">
            <a:solidFill>
              <a:srgbClr val="9686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2917857" y="1612931"/>
            <a:ext cx="11297348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окно добавления отзыва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DAGD5xEKw7Q</dc:identifier>
  <dcterms:modified xsi:type="dcterms:W3CDTF">2011-08-01T06:04:30Z</dcterms:modified>
  <cp:revision>1</cp:revision>
  <dc:title>Blue Doodle Project Presentation</dc:title>
</cp:coreProperties>
</file>